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F34E829-039F-427C-9BF8-E89071118C0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DC3BD31-539E-4430-94F5-A61A8916D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4E829-039F-427C-9BF8-E89071118C0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D31-539E-4430-94F5-A61A8916D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4E829-039F-427C-9BF8-E89071118C0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D31-539E-4430-94F5-A61A8916D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F34E829-039F-427C-9BF8-E89071118C0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D31-539E-4430-94F5-A61A8916D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F34E829-039F-427C-9BF8-E89071118C0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DC3BD31-539E-4430-94F5-A61A8916D032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F34E829-039F-427C-9BF8-E89071118C0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DC3BD31-539E-4430-94F5-A61A8916D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F34E829-039F-427C-9BF8-E89071118C0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DC3BD31-539E-4430-94F5-A61A8916D03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4E829-039F-427C-9BF8-E89071118C0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D31-539E-4430-94F5-A61A8916D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F34E829-039F-427C-9BF8-E89071118C0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DC3BD31-539E-4430-94F5-A61A8916D0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F34E829-039F-427C-9BF8-E89071118C0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DC3BD31-539E-4430-94F5-A61A8916D03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F34E829-039F-427C-9BF8-E89071118C0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DC3BD31-539E-4430-94F5-A61A8916D03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F34E829-039F-427C-9BF8-E89071118C07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DC3BD31-539E-4430-94F5-A61A8916D03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eadwritethink.org/classroom-resources/student-interactives/printing-press-30036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371600" y="53975"/>
            <a:ext cx="105918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 choses à </a:t>
            </a:r>
            <a:r>
              <a:rPr lang="en-US" dirty="0" err="1" smtClean="0"/>
              <a:t>penser</a:t>
            </a:r>
            <a:r>
              <a:rPr lang="en-US" dirty="0" smtClean="0"/>
              <a:t>…à </a:t>
            </a:r>
            <a:r>
              <a:rPr lang="en-US" dirty="0" err="1" smtClean="0"/>
              <a:t>considérer</a:t>
            </a:r>
            <a:r>
              <a:rPr lang="en-US" dirty="0" smtClean="0"/>
              <a:t>…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1066800"/>
            <a:ext cx="9067800" cy="57150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fr-CA" dirty="0" smtClean="0"/>
              <a:t>Avez-vous créé </a:t>
            </a:r>
            <a:r>
              <a:rPr lang="fr-CA" b="1" dirty="0" smtClean="0"/>
              <a:t>une liste de vocabulaire </a:t>
            </a:r>
            <a:r>
              <a:rPr lang="fr-CA" dirty="0" smtClean="0"/>
              <a:t>à utiliser pour vos tâches finales </a:t>
            </a:r>
            <a:r>
              <a:rPr lang="fr-CA" i="1" u="sng" dirty="0" smtClean="0"/>
              <a:t>(des noms, des verbes, des adjectifs, des mots du vocabulaire)</a:t>
            </a:r>
            <a:r>
              <a:rPr lang="fr-CA" dirty="0" smtClean="0"/>
              <a:t>?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fr-CA" sz="1200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fr-CA" dirty="0" smtClean="0"/>
              <a:t>Qu’est-ce que vous allez </a:t>
            </a:r>
            <a:r>
              <a:rPr lang="fr-CA" i="1" u="sng" dirty="0" smtClean="0"/>
              <a:t>ajouter</a:t>
            </a:r>
            <a:r>
              <a:rPr lang="fr-CA" dirty="0" smtClean="0"/>
              <a:t> à votre annonce publicitaire/votre article de journal qui va </a:t>
            </a:r>
            <a:r>
              <a:rPr lang="fr-CA" b="1" dirty="0" smtClean="0"/>
              <a:t>capter l’intérêt </a:t>
            </a:r>
            <a:r>
              <a:rPr lang="fr-CA" dirty="0" smtClean="0"/>
              <a:t>des personnes?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fr-CA" sz="1200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fr-CA" dirty="0" smtClean="0"/>
              <a:t>Avez-vous échangé votre </a:t>
            </a:r>
            <a:r>
              <a:rPr lang="fr-CA" i="1" u="sng" dirty="0" smtClean="0"/>
              <a:t>mauvaise copie </a:t>
            </a:r>
            <a:r>
              <a:rPr lang="fr-CA" dirty="0" smtClean="0"/>
              <a:t>avec une autre personne pour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fr-CA" b="1" dirty="0" smtClean="0"/>
              <a:t>vérifier l’orthographe?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fr-CA" b="1" dirty="0" smtClean="0"/>
              <a:t>vérifier les verbes?</a:t>
            </a:r>
          </a:p>
          <a:p>
            <a:pPr marL="914400" lvl="1" indent="-457200" algn="l">
              <a:buFont typeface="Arial" pitchFamily="34" charset="0"/>
              <a:buChar char="•"/>
            </a:pPr>
            <a:r>
              <a:rPr lang="fr-CA" b="1" dirty="0" smtClean="0"/>
              <a:t>avoir les suggestions?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293070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99306"/>
          </a:xfrm>
        </p:spPr>
        <p:txBody>
          <a:bodyPr>
            <a:normAutofit/>
          </a:bodyPr>
          <a:lstStyle/>
          <a:p>
            <a:r>
              <a:rPr lang="fr-CA" dirty="0" smtClean="0"/>
              <a:t>Une annonce publicitaire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914400"/>
            <a:ext cx="9296400" cy="5943600"/>
          </a:xfrm>
        </p:spPr>
        <p:txBody>
          <a:bodyPr/>
          <a:lstStyle/>
          <a:p>
            <a:r>
              <a:rPr lang="en-US" b="1" dirty="0" smtClean="0"/>
              <a:t>As-</a:t>
            </a:r>
            <a:r>
              <a:rPr lang="en-US" b="1" dirty="0" err="1" smtClean="0"/>
              <a:t>tu</a:t>
            </a:r>
            <a:r>
              <a:rPr lang="en-US" b="1" dirty="0" smtClean="0"/>
              <a:t>…</a:t>
            </a:r>
          </a:p>
          <a:p>
            <a:pPr lvl="1"/>
            <a:r>
              <a:rPr lang="en-US" dirty="0" smtClean="0"/>
              <a:t>Au </a:t>
            </a:r>
            <a:r>
              <a:rPr lang="en-US" dirty="0" err="1" smtClean="0"/>
              <a:t>moins</a:t>
            </a:r>
            <a:r>
              <a:rPr lang="en-US" dirty="0" smtClean="0"/>
              <a:t> </a:t>
            </a:r>
            <a:r>
              <a:rPr lang="en-US" i="1" dirty="0" smtClean="0"/>
              <a:t>(at least)</a:t>
            </a:r>
            <a:r>
              <a:rPr lang="en-US" dirty="0" smtClean="0"/>
              <a:t> 8 phrases?</a:t>
            </a:r>
          </a:p>
          <a:p>
            <a:pPr lvl="1"/>
            <a:r>
              <a:rPr lang="en-US" dirty="0" smtClean="0"/>
              <a:t>3 </a:t>
            </a:r>
            <a:r>
              <a:rPr lang="en-US" dirty="0" err="1" smtClean="0"/>
              <a:t>exemples</a:t>
            </a:r>
            <a:r>
              <a:rPr lang="en-US" dirty="0" smtClean="0"/>
              <a:t> du p.c. avec </a:t>
            </a:r>
            <a:r>
              <a:rPr lang="en-US" dirty="0" err="1" smtClean="0"/>
              <a:t>être</a:t>
            </a:r>
            <a:r>
              <a:rPr lang="en-US" dirty="0" smtClean="0"/>
              <a:t> </a:t>
            </a:r>
            <a:r>
              <a:rPr lang="en-US" b="1" u="sng" dirty="0" smtClean="0"/>
              <a:t>ET</a:t>
            </a:r>
            <a:r>
              <a:rPr lang="en-US" b="1" dirty="0" smtClean="0"/>
              <a:t> </a:t>
            </a:r>
            <a:r>
              <a:rPr lang="en-US" dirty="0" err="1" smtClean="0"/>
              <a:t>avoir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4 </a:t>
            </a:r>
            <a:r>
              <a:rPr lang="en-US" dirty="0" err="1" smtClean="0"/>
              <a:t>exemples</a:t>
            </a:r>
            <a:r>
              <a:rPr lang="en-US" dirty="0" smtClean="0"/>
              <a:t> du </a:t>
            </a:r>
            <a:r>
              <a:rPr lang="en-US" dirty="0" err="1" smtClean="0"/>
              <a:t>vocabulaire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5 </a:t>
            </a:r>
            <a:r>
              <a:rPr lang="en-US" dirty="0" err="1" smtClean="0"/>
              <a:t>adjectifs</a:t>
            </a:r>
            <a:r>
              <a:rPr lang="en-US" dirty="0" smtClean="0"/>
              <a:t>?	</a:t>
            </a:r>
          </a:p>
          <a:p>
            <a:pPr lvl="1"/>
            <a:r>
              <a:rPr lang="en-US" dirty="0" smtClean="0"/>
              <a:t>3 questions à </a:t>
            </a:r>
            <a:r>
              <a:rPr lang="en-US" dirty="0" err="1" smtClean="0"/>
              <a:t>l’inversion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2 </a:t>
            </a:r>
            <a:r>
              <a:rPr lang="en-US" dirty="0" err="1" smtClean="0"/>
              <a:t>exemples</a:t>
            </a:r>
            <a:r>
              <a:rPr lang="en-US" dirty="0" smtClean="0"/>
              <a:t> des </a:t>
            </a:r>
            <a:r>
              <a:rPr lang="en-US" dirty="0" err="1" smtClean="0"/>
              <a:t>pronoms</a:t>
            </a:r>
            <a:r>
              <a:rPr lang="en-US" dirty="0" smtClean="0"/>
              <a:t> </a:t>
            </a:r>
            <a:r>
              <a:rPr lang="en-US" dirty="0" err="1" smtClean="0"/>
              <a:t>relatifs</a:t>
            </a:r>
            <a:r>
              <a:rPr lang="en-US" dirty="0" smtClean="0"/>
              <a:t> </a:t>
            </a:r>
            <a:r>
              <a:rPr lang="en-US" i="1" dirty="0" smtClean="0"/>
              <a:t>(qui/</a:t>
            </a:r>
            <a:r>
              <a:rPr lang="en-US" i="1" dirty="0" err="1" smtClean="0"/>
              <a:t>que</a:t>
            </a:r>
            <a:r>
              <a:rPr lang="en-US" i="1" dirty="0" smtClean="0"/>
              <a:t>/</a:t>
            </a:r>
            <a:r>
              <a:rPr lang="en-US" i="1" dirty="0" err="1" smtClean="0"/>
              <a:t>qu</a:t>
            </a:r>
            <a:r>
              <a:rPr lang="en-US" i="1" dirty="0" smtClean="0"/>
              <a:t>’)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2 </a:t>
            </a:r>
            <a:r>
              <a:rPr lang="en-US" dirty="0" err="1" smtClean="0"/>
              <a:t>exemples</a:t>
            </a:r>
            <a:r>
              <a:rPr lang="en-US" dirty="0" smtClean="0"/>
              <a:t> des </a:t>
            </a:r>
            <a:r>
              <a:rPr lang="en-US" dirty="0" err="1" smtClean="0"/>
              <a:t>pronoms</a:t>
            </a:r>
            <a:r>
              <a:rPr lang="en-US" dirty="0" smtClean="0"/>
              <a:t> disjoints </a:t>
            </a:r>
            <a:r>
              <a:rPr lang="en-US" i="1" dirty="0" smtClean="0"/>
              <a:t>(</a:t>
            </a:r>
            <a:r>
              <a:rPr lang="en-US" i="1" dirty="0" err="1" smtClean="0"/>
              <a:t>moi</a:t>
            </a:r>
            <a:r>
              <a:rPr lang="en-US" i="1" dirty="0" smtClean="0"/>
              <a:t>/</a:t>
            </a:r>
            <a:r>
              <a:rPr lang="en-US" i="1" dirty="0" err="1" smtClean="0"/>
              <a:t>toi</a:t>
            </a:r>
            <a:r>
              <a:rPr lang="en-US" i="1" dirty="0" smtClean="0"/>
              <a:t>/etc.)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TOUTE LA GRAMMAIRE SOULIGNÉE??</a:t>
            </a:r>
          </a:p>
          <a:p>
            <a:r>
              <a:rPr lang="en-US" b="1" dirty="0" smtClean="0"/>
              <a:t>Vas-</a:t>
            </a:r>
            <a:r>
              <a:rPr lang="en-US" b="1" dirty="0" err="1" smtClean="0"/>
              <a:t>tu</a:t>
            </a:r>
            <a:r>
              <a:rPr lang="en-US" b="1" dirty="0" smtClean="0"/>
              <a:t> </a:t>
            </a:r>
            <a:r>
              <a:rPr lang="en-US" b="1" dirty="0" err="1" smtClean="0"/>
              <a:t>ajouter</a:t>
            </a:r>
            <a:r>
              <a:rPr lang="en-US" b="1" dirty="0" smtClean="0"/>
              <a:t>…</a:t>
            </a:r>
          </a:p>
          <a:p>
            <a:pPr lvl="1"/>
            <a:r>
              <a:rPr lang="en-US" dirty="0" smtClean="0"/>
              <a:t>De la </a:t>
            </a:r>
            <a:r>
              <a:rPr lang="en-US" dirty="0" err="1" smtClean="0"/>
              <a:t>musique</a:t>
            </a:r>
            <a:r>
              <a:rPr lang="en-US" dirty="0" smtClean="0"/>
              <a:t>/des </a:t>
            </a:r>
            <a:r>
              <a:rPr lang="en-US" dirty="0" err="1" smtClean="0"/>
              <a:t>effets</a:t>
            </a:r>
            <a:r>
              <a:rPr lang="en-US" dirty="0" smtClean="0"/>
              <a:t> </a:t>
            </a:r>
            <a:r>
              <a:rPr lang="en-US" dirty="0" err="1" smtClean="0"/>
              <a:t>spéciaux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Des </a:t>
            </a:r>
            <a:r>
              <a:rPr lang="en-US" dirty="0" err="1" smtClean="0"/>
              <a:t>autres</a:t>
            </a:r>
            <a:r>
              <a:rPr lang="en-US" dirty="0" smtClean="0"/>
              <a:t> </a:t>
            </a:r>
            <a:r>
              <a:rPr lang="en-US" dirty="0" err="1" smtClean="0"/>
              <a:t>détails</a:t>
            </a:r>
            <a:r>
              <a:rPr lang="en-US" dirty="0" smtClean="0"/>
              <a:t> </a:t>
            </a:r>
            <a:r>
              <a:rPr lang="en-US" dirty="0" err="1" smtClean="0"/>
              <a:t>importants</a:t>
            </a:r>
            <a:r>
              <a:rPr lang="en-US" dirty="0" smtClean="0"/>
              <a:t> (ex: le </a:t>
            </a:r>
            <a:r>
              <a:rPr lang="en-US" dirty="0" err="1" smtClean="0"/>
              <a:t>titre</a:t>
            </a:r>
            <a:r>
              <a:rPr lang="en-US" dirty="0" smtClean="0"/>
              <a:t>/les </a:t>
            </a:r>
            <a:r>
              <a:rPr lang="en-US" dirty="0" err="1" smtClean="0"/>
              <a:t>acteurs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41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éléments</a:t>
            </a:r>
            <a:r>
              <a:rPr lang="en-US" dirty="0" smtClean="0"/>
              <a:t> </a:t>
            </a:r>
            <a:r>
              <a:rPr lang="en-US" dirty="0" err="1" smtClean="0"/>
              <a:t>requis</a:t>
            </a:r>
            <a:r>
              <a:rPr lang="en-US" dirty="0" smtClean="0"/>
              <a:t> et </a:t>
            </a:r>
            <a:r>
              <a:rPr lang="en-US" dirty="0" err="1" smtClean="0"/>
              <a:t>importants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9144000" cy="5334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Ça</a:t>
            </a:r>
            <a:r>
              <a:rPr lang="en-US" dirty="0" smtClean="0"/>
              <a:t> </a:t>
            </a:r>
            <a:r>
              <a:rPr lang="en-US" dirty="0" err="1" smtClean="0"/>
              <a:t>doit</a:t>
            </a:r>
            <a:r>
              <a:rPr lang="en-US" dirty="0" smtClean="0"/>
              <a:t> </a:t>
            </a:r>
            <a:r>
              <a:rPr lang="en-US" dirty="0" err="1" smtClean="0"/>
              <a:t>être</a:t>
            </a:r>
            <a:r>
              <a:rPr lang="en-US" dirty="0" smtClean="0"/>
              <a:t> </a:t>
            </a:r>
            <a:r>
              <a:rPr lang="en-US" b="1" dirty="0" smtClean="0"/>
              <a:t>IMPRIMÉ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devez</a:t>
            </a:r>
            <a:r>
              <a:rPr lang="en-US" dirty="0" smtClean="0"/>
              <a:t> </a:t>
            </a:r>
            <a:r>
              <a:rPr lang="en-US" dirty="0" err="1" smtClean="0"/>
              <a:t>soumettre</a:t>
            </a:r>
            <a:r>
              <a:rPr lang="en-US" dirty="0" smtClean="0"/>
              <a:t> ta </a:t>
            </a:r>
            <a:r>
              <a:rPr lang="en-US" dirty="0" err="1" smtClean="0"/>
              <a:t>copie</a:t>
            </a:r>
            <a:r>
              <a:rPr lang="en-US" dirty="0" smtClean="0"/>
              <a:t> </a:t>
            </a:r>
            <a:r>
              <a:rPr lang="en-US" dirty="0" err="1" smtClean="0"/>
              <a:t>brouillon</a:t>
            </a:r>
            <a:r>
              <a:rPr lang="en-US" dirty="0" smtClean="0"/>
              <a:t> </a:t>
            </a:r>
            <a:r>
              <a:rPr lang="en-US" i="1" dirty="0" smtClean="0"/>
              <a:t>(rough copy)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Toute</a:t>
            </a:r>
            <a:r>
              <a:rPr lang="en-US" dirty="0" smtClean="0"/>
              <a:t> la </a:t>
            </a:r>
            <a:r>
              <a:rPr lang="en-US" dirty="0" err="1" smtClean="0"/>
              <a:t>grammaire</a:t>
            </a:r>
            <a:r>
              <a:rPr lang="en-US" dirty="0" smtClean="0"/>
              <a:t> </a:t>
            </a:r>
            <a:r>
              <a:rPr lang="en-US" dirty="0" err="1" smtClean="0"/>
              <a:t>doit</a:t>
            </a:r>
            <a:r>
              <a:rPr lang="en-US" dirty="0" smtClean="0"/>
              <a:t> </a:t>
            </a:r>
            <a:r>
              <a:rPr lang="en-US" dirty="0" err="1" smtClean="0"/>
              <a:t>être</a:t>
            </a:r>
            <a:r>
              <a:rPr lang="en-US" dirty="0" smtClean="0"/>
              <a:t> </a:t>
            </a:r>
            <a:r>
              <a:rPr lang="en-US" u="sng" dirty="0" err="1" smtClean="0"/>
              <a:t>soulignée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jouerez</a:t>
            </a:r>
            <a:r>
              <a:rPr lang="en-US" dirty="0" smtClean="0"/>
              <a:t> </a:t>
            </a:r>
            <a:r>
              <a:rPr lang="en-US" dirty="0" err="1" smtClean="0"/>
              <a:t>l’annonce</a:t>
            </a:r>
            <a:r>
              <a:rPr lang="en-US" dirty="0" smtClean="0"/>
              <a:t> en </a:t>
            </a:r>
            <a:r>
              <a:rPr lang="en-US" dirty="0" err="1" smtClean="0"/>
              <a:t>classe</a:t>
            </a:r>
            <a:r>
              <a:rPr lang="en-US" dirty="0" smtClean="0"/>
              <a:t> </a:t>
            </a:r>
            <a:r>
              <a:rPr lang="en-US" b="1" u="sng" dirty="0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présenterez</a:t>
            </a:r>
            <a:r>
              <a:rPr lang="en-US" dirty="0" smtClean="0"/>
              <a:t> </a:t>
            </a:r>
            <a:r>
              <a:rPr lang="en-US" dirty="0" err="1" smtClean="0"/>
              <a:t>devant</a:t>
            </a:r>
            <a:r>
              <a:rPr lang="en-US" dirty="0" smtClean="0"/>
              <a:t> la </a:t>
            </a:r>
            <a:r>
              <a:rPr lang="en-US" dirty="0" err="1" smtClean="0"/>
              <a:t>classe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i="1" u="sng" dirty="0" err="1" smtClean="0">
                <a:sym typeface="Wingdings" pitchFamily="2" charset="2"/>
              </a:rPr>
              <a:t>votre</a:t>
            </a:r>
            <a:r>
              <a:rPr lang="en-US" u="sng" dirty="0" smtClean="0">
                <a:sym typeface="Wingdings" pitchFamily="2" charset="2"/>
              </a:rPr>
              <a:t> </a:t>
            </a:r>
            <a:r>
              <a:rPr lang="en-US" i="1" u="sng" dirty="0" err="1" smtClean="0">
                <a:sym typeface="Wingdings" pitchFamily="2" charset="2"/>
              </a:rPr>
              <a:t>choix</a:t>
            </a:r>
            <a:r>
              <a:rPr lang="en-US" dirty="0" smtClean="0">
                <a:sym typeface="Wingdings" pitchFamily="2" charset="2"/>
              </a:rPr>
              <a:t>! </a:t>
            </a:r>
            <a:endParaRPr lang="en-US" dirty="0" smtClean="0"/>
          </a:p>
          <a:p>
            <a:r>
              <a:rPr lang="en-US" dirty="0" err="1" smtClean="0"/>
              <a:t>Utilisez</a:t>
            </a:r>
            <a:r>
              <a:rPr lang="en-US" dirty="0"/>
              <a:t> </a:t>
            </a:r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www.readwritethink.org/classroom-resources/student-interactives/printing-press-30036.html</a:t>
            </a:r>
            <a:r>
              <a:rPr lang="en-US" sz="2400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MS Word pour </a:t>
            </a:r>
            <a:r>
              <a:rPr lang="en-US" dirty="0" err="1" smtClean="0"/>
              <a:t>créer</a:t>
            </a:r>
            <a:r>
              <a:rPr lang="en-US" dirty="0" smtClean="0"/>
              <a:t> ton article de journal.</a:t>
            </a:r>
          </a:p>
          <a:p>
            <a:r>
              <a:rPr lang="en-US" dirty="0" err="1" smtClean="0"/>
              <a:t>Ajoutez</a:t>
            </a:r>
            <a:r>
              <a:rPr lang="en-US" dirty="0" smtClean="0"/>
              <a:t> des </a:t>
            </a:r>
            <a:r>
              <a:rPr lang="en-US" dirty="0" err="1" smtClean="0"/>
              <a:t>détails</a:t>
            </a:r>
            <a:r>
              <a:rPr lang="en-US" dirty="0" smtClean="0"/>
              <a:t> pour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ça</a:t>
            </a:r>
            <a:r>
              <a:rPr lang="en-US" dirty="0" smtClean="0"/>
              <a:t> se </a:t>
            </a:r>
            <a:r>
              <a:rPr lang="en-US" dirty="0" err="1" smtClean="0"/>
              <a:t>ressemble</a:t>
            </a:r>
            <a:r>
              <a:rPr lang="en-US" dirty="0" smtClean="0"/>
              <a:t> à un </a:t>
            </a:r>
            <a:r>
              <a:rPr lang="en-US" dirty="0" err="1" smtClean="0"/>
              <a:t>vrai</a:t>
            </a:r>
            <a:r>
              <a:rPr lang="en-US" dirty="0" smtClean="0"/>
              <a:t> journal.</a:t>
            </a:r>
          </a:p>
        </p:txBody>
      </p:sp>
    </p:spTree>
    <p:extLst>
      <p:ext uri="{BB962C8B-B14F-4D97-AF65-F5344CB8AC3E}">
        <p14:creationId xmlns:p14="http://schemas.microsoft.com/office/powerpoint/2010/main" val="323655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36</TotalTime>
  <Words>175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Verve</vt:lpstr>
      <vt:lpstr>Des choses à penser…à considérer… </vt:lpstr>
      <vt:lpstr>Une annonce publicitaire</vt:lpstr>
      <vt:lpstr>Les éléments requis et importants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 choses à penser…à considérer…</dc:title>
  <dc:creator>Biega, Sarah</dc:creator>
  <cp:lastModifiedBy>Biega, Sarah</cp:lastModifiedBy>
  <cp:revision>6</cp:revision>
  <dcterms:created xsi:type="dcterms:W3CDTF">2014-12-04T12:27:56Z</dcterms:created>
  <dcterms:modified xsi:type="dcterms:W3CDTF">2014-12-10T12:16:09Z</dcterms:modified>
</cp:coreProperties>
</file>